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6327"/>
  </p:normalViewPr>
  <p:slideViewPr>
    <p:cSldViewPr snapToGrid="0">
      <p:cViewPr varScale="1">
        <p:scale>
          <a:sx n="96" d="100"/>
          <a:sy n="96" d="100"/>
        </p:scale>
        <p:origin x="20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7914C-5054-7C33-0241-8937A056E7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CIS 321 Project </a:t>
            </a:r>
            <a:r>
              <a:rPr lang="en-US" sz="40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Calibri" panose="020F0502020204030204" pitchFamily="34" charset="0"/>
              </a:rPr>
              <a:t>Presentation </a:t>
            </a:r>
            <a:br>
              <a:rPr lang="en-US" sz="32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Project topic - Business data analysis tool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26D2E3-84E8-0132-8AFD-D486055F56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S22212571 CHAN CHUN KIT</a:t>
            </a:r>
          </a:p>
          <a:p>
            <a:r>
              <a:rPr lang="en-HK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S22212852</a:t>
            </a: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CHEUNG SIU CHUN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039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8655-5506-5636-0DCF-A7FDC1AEF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Scatter plot  </a:t>
            </a:r>
            <a:b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Expenses versus Sales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7270AF2-CA5F-BFE9-C59D-E8AB631E3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122956"/>
            <a:ext cx="9604375" cy="323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279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ED2DD-255D-3155-1C30-4385EF1F9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Regression Analysis of Time Series (Sales)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D7B652-1889-2E1F-67F6-B7EADA97B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1041" y="2016125"/>
            <a:ext cx="8964242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019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B92F6-DCB1-9C79-7011-5E73D0601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Regression Analysis of Time Series (Revenue)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79ABF5-41B5-87EE-8CDE-867ECB75D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8097" y="2016125"/>
            <a:ext cx="8830131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873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412E9-9072-DE0A-4114-88502970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Regression Analysis of Time Series (Revenue)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C0AAC6-83BD-7161-937A-E0568499E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221" y="2016125"/>
            <a:ext cx="8973883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20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68527-54E4-D99A-1FA7-28BA7EFF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correlation under scatter plot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A56006-B35B-029B-162C-4897AB0936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1989621"/>
            <a:ext cx="3300689" cy="34496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86A308-E82B-A2C3-2F8C-9789AC7E7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268" y="1989621"/>
            <a:ext cx="3570097" cy="3443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01EDB8-09D1-93D5-1C0B-862C49867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2365" y="1989622"/>
            <a:ext cx="3300689" cy="346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87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D9B3C-03D9-E307-BF0C-CE9F75CF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RAW DATA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3B54D0-B00E-58D8-B226-5E7C821BB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644577"/>
            <a:ext cx="9604375" cy="219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291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E286F-0FFE-25AD-FBCD-AA16DDB1A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Business data analysis tool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0BA64-B798-418F-9550-A775861E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kern="100" dirty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Application Fe</a:t>
            </a:r>
            <a:r>
              <a:rPr lang="en-US" sz="18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atures:</a:t>
            </a:r>
            <a:endParaRPr lang="en-HK" sz="1800" kern="1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>
              <a:buFont typeface="Wingdings" pitchFamily="2" charset="2"/>
              <a:buChar char=""/>
            </a:pPr>
            <a:r>
              <a:rPr lang="en-US" sz="18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Users can input business data such as sales, revenue, and expenses and analyze the data using statistical methods.</a:t>
            </a:r>
            <a:endParaRPr lang="en-HK" sz="1800" kern="1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>
              <a:buFont typeface="Wingdings" pitchFamily="2" charset="2"/>
              <a:buChar char=""/>
            </a:pPr>
            <a:r>
              <a:rPr lang="en-US" sz="18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Users can create graphical representations of the data such as line charts, bar charts, and scatterplots.</a:t>
            </a:r>
            <a:endParaRPr lang="en-HK" sz="1800" kern="1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>
              <a:buFont typeface="Wingdings" pitchFamily="2" charset="2"/>
              <a:buChar char=""/>
            </a:pPr>
            <a:r>
              <a:rPr lang="en-US" sz="18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Users can perform regression analysis to identify correlations between different variables.</a:t>
            </a:r>
            <a:endParaRPr lang="en-HK" sz="1800" kern="1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484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5EF96-1EAE-48F7-F9C2-A933A2D21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kern="100" dirty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Application HTML Webpage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1CB3FF-C03F-ED19-37CB-2D1ACBDC5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3346" y="2016125"/>
            <a:ext cx="8819632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11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398F8-0C9D-1211-8543-A03525C8D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kern="100" dirty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Application Fe</a:t>
            </a:r>
            <a:r>
              <a:rPr lang="en-US" sz="32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atures - upload data by excel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20C6B-BC23-D86E-B327-A8D46C30F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input business data by uploading excel file by excel to htm</a:t>
            </a:r>
            <a:r>
              <a:rPr lang="en-US" kern="100" dirty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l library :</a:t>
            </a:r>
            <a:r>
              <a:rPr lang="en-HK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HK" sz="1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script</a:t>
            </a:r>
            <a:r>
              <a:rPr lang="en-HK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HK" sz="1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src</a:t>
            </a:r>
            <a:r>
              <a:rPr lang="en-HK" sz="1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HK" sz="1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"https://</a:t>
            </a:r>
            <a:r>
              <a:rPr lang="en-HK" sz="1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cdnjs.cloudflare.com</a:t>
            </a:r>
            <a:r>
              <a:rPr lang="en-HK" sz="1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/ajax/libs/xlsx/0.17.0/</a:t>
            </a:r>
            <a:r>
              <a:rPr lang="en-HK" sz="1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xlsx.full.min.js</a:t>
            </a:r>
            <a:r>
              <a:rPr lang="en-HK" sz="1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HK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&gt;&lt;/</a:t>
            </a:r>
            <a:r>
              <a:rPr lang="en-HK" sz="1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script</a:t>
            </a:r>
            <a:r>
              <a:rPr lang="en-HK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&gt;</a:t>
            </a:r>
            <a:endParaRPr lang="en-US" sz="1400" kern="100" dirty="0"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endParaRPr lang="en-US" sz="2000" kern="1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C3DB4D-E135-7907-2810-5DFAF827D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769863"/>
            <a:ext cx="8208409" cy="262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165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BEBE7-AEF1-BAA3-72B2-92DF406A9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excel file format</a:t>
            </a:r>
            <a:br>
              <a:rPr lang="en-US" sz="3200" kern="1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BD4D97-F7A9-9990-6691-F24DED586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80" y="1853754"/>
            <a:ext cx="5734412" cy="32417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6CDF0D-8B3D-9A16-D8E3-A9A24305D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786" y="4723220"/>
            <a:ext cx="7772400" cy="125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5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F17F-AFFC-ADC8-DB99-B17611AB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application – line chart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F2A5FD-CFEA-FDE0-9AB7-CD67A6E143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092722"/>
            <a:ext cx="9604375" cy="32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92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E8B6B-9665-413A-2BC2-81672EEE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application – bar chart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05F7BD-A4CA-B208-BAE7-BF025E7FAF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076441"/>
            <a:ext cx="9604375" cy="332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658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1C5-B557-B770-949F-9E5BEC90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Scatter plot  </a:t>
            </a:r>
            <a:b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Revenue versus Sales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F8251E-5E0C-6334-54C7-A80E4FFFE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881" y="2016125"/>
            <a:ext cx="9454563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61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665A5-AF8C-88D6-BC7C-D942CD11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of application – </a:t>
            </a: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Scatter plot  </a:t>
            </a:r>
            <a:b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HK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Revenue versus Expenses</a:t>
            </a: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HK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D0A65C-65AA-7AAB-5B5E-6FE2DD9F1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086679"/>
            <a:ext cx="9604375" cy="330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4566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21</TotalTime>
  <Words>244</Words>
  <Application>Microsoft Macintosh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Gill Sans MT</vt:lpstr>
      <vt:lpstr>Menlo</vt:lpstr>
      <vt:lpstr>Wingdings</vt:lpstr>
      <vt:lpstr>Gallery</vt:lpstr>
      <vt:lpstr>CIS 321 Project Presentation  Project topic - Business data analysis tool</vt:lpstr>
      <vt:lpstr>Business data analysis tool</vt:lpstr>
      <vt:lpstr>Application HTML Webpage</vt:lpstr>
      <vt:lpstr>Application Features - upload data by excel</vt:lpstr>
      <vt:lpstr>excel file format </vt:lpstr>
      <vt:lpstr>Demo of application – line chart</vt:lpstr>
      <vt:lpstr>Demo of application – bar chart</vt:lpstr>
      <vt:lpstr>Demo of application – Scatter plot   Revenue versus Sales  </vt:lpstr>
      <vt:lpstr>Demo of application – Scatter plot   Revenue versus Expenses   </vt:lpstr>
      <vt:lpstr>Demo of application – Scatter plot   Expenses versus Sales </vt:lpstr>
      <vt:lpstr>Demo of application – Regression Analysis of Time Series (Sales)  </vt:lpstr>
      <vt:lpstr>Demo of application – Regression Analysis of Time Series (Revenue)  </vt:lpstr>
      <vt:lpstr>Demo of application – Regression Analysis of Time Series (Revenue)  </vt:lpstr>
      <vt:lpstr>Demo of application –  correlation under scatter plot  </vt:lpstr>
      <vt:lpstr>Demo of application –  RAW DATA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321 Project Presentation  Project topic - Business data analysis tool</dc:title>
  <dc:creator>CHAN CHUN KIT (22212571)</dc:creator>
  <cp:lastModifiedBy>CHAN CHUN KIT (22212571)</cp:lastModifiedBy>
  <cp:revision>1</cp:revision>
  <dcterms:created xsi:type="dcterms:W3CDTF">2023-08-26T14:25:24Z</dcterms:created>
  <dcterms:modified xsi:type="dcterms:W3CDTF">2023-08-26T14:47:04Z</dcterms:modified>
</cp:coreProperties>
</file>

<file path=docProps/thumbnail.jpeg>
</file>